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82" r:id="rId4"/>
    <p:sldId id="292" r:id="rId5"/>
    <p:sldId id="285" r:id="rId6"/>
    <p:sldId id="284" r:id="rId7"/>
    <p:sldId id="286" r:id="rId8"/>
    <p:sldId id="293" r:id="rId9"/>
    <p:sldId id="287" r:id="rId10"/>
    <p:sldId id="294" r:id="rId11"/>
    <p:sldId id="290" r:id="rId12"/>
    <p:sldId id="27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B59"/>
    <a:srgbClr val="FCD11C"/>
    <a:srgbClr val="FDE16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291A-203A-4AA1-8CFF-A70A1D4CA019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F15A4-CA6D-4050-B1A8-9104D8DC756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25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416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709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722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9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827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753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130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434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39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9647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069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CF05-B4C2-40E1-B151-9040B41BD264}" type="datetimeFigureOut">
              <a:rPr lang="sk-SK" smtClean="0"/>
              <a:t>19.5.2019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FEAF-6551-46C8-B20F-7EA79AB7509D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26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1368151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SYSTÉMY LOGITEX </a:t>
            </a:r>
            <a:b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NULOVÉ DOMY</a:t>
            </a:r>
            <a:endParaRPr lang="sk-SK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706957"/>
            <a:ext cx="9144000" cy="1073971"/>
          </a:xfrm>
        </p:spPr>
        <p:txBody>
          <a:bodyPr>
            <a:noAutofit/>
          </a:bodyPr>
          <a:lstStyle/>
          <a:p>
            <a:r>
              <a:rPr lang="sk-SK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OBNOVITEĽNÉ ZDROJE ENRGIE 2019 │ 16.-17.05. 2019 │ NOVÝ SMOKOVEC</a:t>
            </a:r>
            <a:endParaRPr lang="sk-SK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4769" r="4421" b="14826"/>
          <a:stretch/>
        </p:blipFill>
        <p:spPr>
          <a:xfrm>
            <a:off x="1979712" y="2132856"/>
            <a:ext cx="4966313" cy="385907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683568" y="6165304"/>
            <a:ext cx="297944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DANIEL LAKO</a:t>
            </a:r>
            <a:endParaRPr lang="sk-SK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009968"/>
            <a:ext cx="1656183" cy="5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ENERGIA PRE NULOVÝ DOM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578509" y="1124744"/>
            <a:ext cx="7920880" cy="86409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RODINNÝ DOM – BUNGALOV 130 m</a:t>
            </a:r>
            <a:r>
              <a:rPr lang="sk-SK" sz="18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 OSOBY | FOTOVOLTAICKÝ ZDROJ 12 FV PANELOV x 275 W = 3,3kWp </a:t>
            </a:r>
            <a:r>
              <a:rPr lang="sk-SK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ROČNÁ VÝROBA: cca 3.630 </a:t>
            </a:r>
            <a:r>
              <a:rPr lang="sk-SK" sz="1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k-SK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55576" y="2046327"/>
            <a:ext cx="7802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otreba 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z FV panelov pre prácu TČ (pri teplote 55°C) pre výrobu tepla </a:t>
            </a:r>
            <a:endParaRPr lang="sk-SK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teplej 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vody =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1.667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Rozdiel výroba elektriny z FV –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potreba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TČ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3.630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1.667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1.963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</a:t>
            </a:r>
            <a:endParaRPr lang="sk-SK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VYUŽITIE VOĽNÉHO ZDROJA Z FV:</a:t>
            </a:r>
            <a:endParaRPr lang="sk-SK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Chladenie 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pomocou hybridného TČ (klimatizácie) 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LOGITEX: </a:t>
            </a:r>
            <a:r>
              <a:rPr lang="pl-PL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hod</a:t>
            </a:r>
            <a:r>
              <a:rPr lang="pl-PL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príkon </a:t>
            </a:r>
            <a:r>
              <a:rPr lang="pl-PL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kW </a:t>
            </a:r>
            <a:r>
              <a:rPr lang="pl-PL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pl-PL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1.000 kWh </a:t>
            </a:r>
            <a:r>
              <a:rPr lang="pl-PL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pl-PL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rok</a:t>
            </a: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Chladenie  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AC 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zdroja: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k-SK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Ohrev 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vody nad 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°C=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963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2,63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deň)</a:t>
            </a:r>
          </a:p>
          <a:p>
            <a:pPr algn="ctr">
              <a:lnSpc>
                <a:spcPct val="150000"/>
              </a:lnSpc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otreba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 pre výrobu tepla na vykurovanie z AC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zdroja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</a:t>
            </a:r>
            <a:r>
              <a:rPr lang="sk-SK" sz="1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k-SK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1,67 </a:t>
            </a:r>
            <a:r>
              <a:rPr lang="sk-SK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m</a:t>
            </a:r>
            <a:r>
              <a:rPr lang="sk-SK" sz="1400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otreba 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 na výrobu tepla na vykurovanie, ohrev vody a chladenie z AC zdroja: </a:t>
            </a:r>
            <a:endParaRPr lang="sk-SK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358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€ 0,14 = € 50 / rok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k-SK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€ 4,16 / mesiac</a:t>
            </a:r>
            <a:endParaRPr lang="sk-SK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600" dirty="0"/>
          </a:p>
          <a:p>
            <a:r>
              <a:rPr lang="sk-SK" sz="1600" dirty="0"/>
              <a:t> </a:t>
            </a:r>
            <a:endParaRPr lang="sk-SK" sz="16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NOVELA ZÁKONA Č.309/2009 V § 4a, BOD 6.</a:t>
            </a:r>
            <a:endParaRPr lang="sk-SK" sz="2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99592" y="1412776"/>
            <a:ext cx="72008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l-P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Výrobca elektriny z malého zdroja doručí prevádzkovateľovi distribučnej sústavy, na ktorého vymedzenom území sa malý zdroj nachádza, oznámenie o prevádzke malého zdroja podľa vzoru zverejneného na webovom sídle prevádzkovateľa distribučnej sústavy do piatich pracovných dní od uvedenia malého zdroja 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l-P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prevádzky, najneskôr však do skončenia platnosti stanoviska prevádzkovateľa distribučnej sústavy k rezervovanej kapacite. 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endParaRPr lang="pl-PL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l-P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Povinnosť podľa prvej vety sa vzťahuje aj na malý zdroj striedavého napätia, ktorý je galvanicky oddelený od distribučnej sústavy.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 ZA POZORNOSŤ</a:t>
            </a:r>
            <a:endParaRPr lang="sk-SK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39169"/>
            <a:ext cx="892700" cy="892700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50" y="3645024"/>
            <a:ext cx="892700" cy="8927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58" y="3645024"/>
            <a:ext cx="892700" cy="892700"/>
          </a:xfrm>
          <a:prstGeom prst="rect">
            <a:avLst/>
          </a:prstGeom>
        </p:spPr>
      </p:pic>
      <p:sp>
        <p:nvSpPr>
          <p:cNvPr id="9" name="Zástupný symbol obsahu 2"/>
          <p:cNvSpPr txBox="1">
            <a:spLocks/>
          </p:cNvSpPr>
          <p:nvPr/>
        </p:nvSpPr>
        <p:spPr>
          <a:xfrm>
            <a:off x="907976" y="4869160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042 / 471 02 00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5868144" y="4869160"/>
            <a:ext cx="24482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lako@logitex.sk</a:t>
            </a:r>
            <a:endParaRPr lang="sk-SK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0" y="4869160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www.logitex.sk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0" y="260263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DANIEL LAKO</a:t>
            </a:r>
          </a:p>
        </p:txBody>
      </p:sp>
    </p:spTree>
    <p:extLst>
      <p:ext uri="{BB962C8B-B14F-4D97-AF65-F5344CB8AC3E}">
        <p14:creationId xmlns:p14="http://schemas.microsoft.com/office/powerpoint/2010/main" val="3890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LOGITEX</a:t>
            </a:r>
            <a:r>
              <a:rPr lang="sk-SK" sz="1100" normalizeH="1" baseline="30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– SLOVENSKÁ PATENTOVANÁ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TECHNOLÓGIA NA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VYUŽITIE DC PRÚDU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/>
            </a:r>
            <a:b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PRE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VÝROBU TEPLA A CHLADU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578509" y="1628800"/>
            <a:ext cx="792088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LOGITEX s.r.o </a:t>
            </a:r>
            <a:r>
              <a:rPr lang="sk-SK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Slovenská spoločnosť, zaoberajúca sa vývojom a výskumom </a:t>
            </a:r>
            <a:endParaRPr lang="sk-SK" sz="17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 OZE. Vyrába patentované technológie pre nové využitie elektriny </a:t>
            </a:r>
            <a:endParaRPr lang="sk-SK" sz="17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sk-SK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OZE – fotovoltaických panelov</a:t>
            </a:r>
            <a:r>
              <a:rPr lang="sk-SK" sz="1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1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vyrobená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elektrina – jednosmerný prúd (DC) z fotovoltaických panelov vyrába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pomocou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technológie LOGITEX teplo a chlad,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bez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zmeny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charakteristiky vyrobeného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prúdu</a:t>
            </a:r>
            <a:endParaRPr lang="sk-SK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pri výrobe tepla a chladu DC prúdom sa jedná o čistý OFF GRID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systém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technológia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LOGITEX = štatistický ukazovateľ výroby elektriny z OZE + štatistický ukazovateľ výroby tepla z OZE</a:t>
            </a:r>
          </a:p>
          <a:p>
            <a:pPr marL="0" indent="0">
              <a:buNone/>
            </a:pPr>
            <a:endParaRPr lang="sk-SK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8" y="4725144"/>
            <a:ext cx="1047012" cy="148478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18" y="4725940"/>
            <a:ext cx="1049353" cy="148478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78" y="4725940"/>
            <a:ext cx="1050275" cy="148478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6" y="4725940"/>
            <a:ext cx="1064780" cy="1484784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38" y="4738272"/>
            <a:ext cx="1001668" cy="147245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05" y="4753733"/>
            <a:ext cx="991151" cy="1456992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58" y="4753733"/>
            <a:ext cx="991150" cy="1456991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70" y="4752665"/>
            <a:ext cx="991335" cy="1457263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  <p:sp>
        <p:nvSpPr>
          <p:cNvPr id="17" name="BlokTextu 16"/>
          <p:cNvSpPr txBox="1"/>
          <p:nvPr/>
        </p:nvSpPr>
        <p:spPr>
          <a:xfrm>
            <a:off x="2915816" y="28707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ENERGETICKÁ HOSPODÁRNOSŤ </a:t>
            </a:r>
            <a:b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PODĽA SMERNICE EU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586601" y="1507420"/>
            <a:ext cx="7920880" cy="15615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PODĽA SMERNICE 2010/31/EU O ENERGETICKEJ HOSPODÁRNOSTI BUDOV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NAJNESKÔR </a:t>
            </a:r>
            <a:r>
              <a:rPr lang="sk-SK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ROKU 2020 MUSIA BYŤ VŠETKY NOVÉ BUDOVY REALIZOVANÉ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BUDOVY S TAKMER NULOVOU SPOTREBOU ENERGIE NA PREVÁDZKU</a:t>
            </a:r>
          </a:p>
          <a:p>
            <a:pPr marL="0" indent="0">
              <a:buNone/>
            </a:pP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08" y="3068960"/>
            <a:ext cx="3635896" cy="2726922"/>
          </a:xfrm>
          <a:prstGeom prst="rect">
            <a:avLst/>
          </a:prstGeom>
        </p:spPr>
      </p:pic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52899"/>
              </p:ext>
            </p:extLst>
          </p:nvPr>
        </p:nvGraphicFramePr>
        <p:xfrm>
          <a:off x="755576" y="3068960"/>
          <a:ext cx="3784600" cy="2711120"/>
        </p:xfrm>
        <a:graphic>
          <a:graphicData uri="http://schemas.openxmlformats.org/drawingml/2006/table">
            <a:tbl>
              <a:tblPr/>
              <a:tblGrid>
                <a:gridCol w="1728192"/>
                <a:gridCol w="2056408"/>
              </a:tblGrid>
              <a:tr h="74104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TYP STAVBY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SPOTREBA TEPLA                                                      NA VYKUROVANIE kWh/(m</a:t>
                      </a:r>
                      <a:r>
                        <a:rPr lang="pl-PL" sz="11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92520">
                <a:tc>
                  <a:txBody>
                    <a:bodyPr/>
                    <a:lstStyle/>
                    <a:p>
                      <a:pPr lvl="0" algn="l" fontAlgn="ctr"/>
                      <a:r>
                        <a:rPr lang="sk-SK" sz="10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  KLASICKÁ </a:t>
                      </a:r>
                      <a:r>
                        <a:rPr lang="sk-SK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NOVOSTAVBA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80 - 140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52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  NÍZKOENERGETICKÝ </a:t>
                      </a:r>
                      <a:r>
                        <a:rPr lang="sk-SK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DOM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menej ako 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52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  PASÍVNY </a:t>
                      </a:r>
                      <a:r>
                        <a:rPr lang="sk-SK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DOM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menej ako 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252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  NULOVÝ </a:t>
                      </a:r>
                      <a:r>
                        <a:rPr lang="sk-SK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DOM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menej ako </a:t>
                      </a:r>
                      <a:r>
                        <a:rPr lang="sk-SK" sz="10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sk-SK" sz="1000" b="0" i="0" u="none" strike="noStrike" dirty="0">
                        <a:solidFill>
                          <a:srgbClr val="366092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0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 VÝKONOV 1MW FV ELEKTRÁRNÍ </a:t>
            </a:r>
            <a:b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ÚZEMÍ SSD r. 2017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2317" r="1414" b="2967"/>
          <a:stretch/>
        </p:blipFill>
        <p:spPr>
          <a:xfrm>
            <a:off x="1262974" y="1628800"/>
            <a:ext cx="6618053" cy="3989957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ZARIADENIA LOGITEX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  <p:pic>
        <p:nvPicPr>
          <p:cNvPr id="8" name="Zástupný symbol obsah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81" y="1196752"/>
            <a:ext cx="5256584" cy="4823051"/>
          </a:xfrm>
        </p:spPr>
      </p:pic>
      <p:sp>
        <p:nvSpPr>
          <p:cNvPr id="9" name="BlokTextu 8"/>
          <p:cNvSpPr txBox="1"/>
          <p:nvPr/>
        </p:nvSpPr>
        <p:spPr>
          <a:xfrm>
            <a:off x="6084168" y="664387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sk-S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SYSTÉM LOGITEX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796136" y="664387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sk-SK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70" y="1351309"/>
            <a:ext cx="68558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ALTERNATÍVY ZAPOJENIA </a:t>
            </a:r>
            <a:b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FOTOVOLTAICKÝCH PANELOV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586601" y="1523604"/>
            <a:ext cx="792088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KLIMATIZÁCIA  A TČ LX MÔŽE FUNGOVAŤ V TROCH REŽIMOCH: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r="16677" b="21691"/>
          <a:stretch/>
        </p:blipFill>
        <p:spPr>
          <a:xfrm>
            <a:off x="971600" y="2276872"/>
            <a:ext cx="3261937" cy="3375679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499992" y="2276872"/>
            <a:ext cx="4055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Pripojená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 do elektrickej siete domu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AC), bez pripojenia k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fotovoltaickým    </a:t>
            </a: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panelom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LX pre pripojenie s riadiacou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jednotou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LOGITEX – LXDC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  <a:p>
            <a:endParaRPr lang="sk-SK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Pripojená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elektrickej siete domu (AC)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súčasne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pripojená k fotovoltaickým     </a:t>
            </a: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panelom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DC)</a:t>
            </a:r>
          </a:p>
          <a:p>
            <a:endParaRPr lang="sk-SK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Pripojená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elektrickej siete domu (AC) </a:t>
            </a:r>
            <a:endParaRPr lang="sk-SK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súčasne pripojená k riadiacej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jednotke </a:t>
            </a: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LX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BOX, ktorá je pripojená </a:t>
            </a:r>
            <a:endParaRPr lang="sk-SK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fotovoltaickým panelom (DC) </a:t>
            </a:r>
            <a:endParaRPr lang="sk-SK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sk-SK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zásobníku vody LX</a:t>
            </a:r>
          </a:p>
        </p:txBody>
      </p:sp>
    </p:spTree>
    <p:extLst>
      <p:ext uri="{BB962C8B-B14F-4D97-AF65-F5344CB8AC3E}">
        <p14:creationId xmlns:p14="http://schemas.microsoft.com/office/powerpoint/2010/main" val="24598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ENERGIE Z FV ZDROJA (SYSTÉM LOGITEX)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473980"/>
            <a:ext cx="4176464" cy="4547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ks FV panelov 3,3  kWp</a:t>
            </a:r>
            <a:endPara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3.630 kWh / rok                      </a:t>
            </a:r>
            <a:endPara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Nádrž kúrenie: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500L  27 kWh (55°C)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Nádrž TV: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300L  17 kWh (55°C) </a:t>
            </a:r>
            <a:endPara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tepla: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Hybrid. TČ LOGITEX LX 70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tepla: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ohrev vody LOGITEX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 TČ: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 kW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Príkon TČ: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kW (COP 3)</a:t>
            </a:r>
            <a:endPara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 ohrevu 500 L: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+12,4°C/1 hod.=3,6 hod.</a:t>
            </a:r>
            <a:endPara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 ohrevu 300 L: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+20,6°C/1 hod.=2,2hod.</a:t>
            </a:r>
            <a:endPara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Spolu: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 hod.</a:t>
            </a:r>
            <a:endParaRPr lang="pl-PL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 smtClean="0">
              <a:solidFill>
                <a:srgbClr val="00B05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73980"/>
            <a:ext cx="3451434" cy="460191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ENERGIA PRE NULOVÝ DOM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578509" y="1124744"/>
            <a:ext cx="7920880" cy="86409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RODINNÝ DOM – BUNGALOV 130 m</a:t>
            </a:r>
            <a:r>
              <a:rPr lang="sk-SK" sz="18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 OSOBY | FOTOVOLTAICKÝ ZDROJ 12 FV PANELOV x 275 W = 3,3 </a:t>
            </a:r>
            <a:r>
              <a:rPr lang="sk-SK" sz="1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kWp</a:t>
            </a: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sk-SK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ROČNÁ VÝROBA: cca 3.630 </a:t>
            </a:r>
            <a:r>
              <a:rPr lang="sk-SK" sz="1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k-SK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20051"/>
            <a:ext cx="3050322" cy="15865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55576" y="2046327"/>
            <a:ext cx="7802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Ročná potreba 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tepla na vykurovanie: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m</a:t>
            </a:r>
            <a:r>
              <a:rPr lang="sk-SK" sz="1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.250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k-SK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zisky (solárne) a straty vetraním: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nepočítané</a:t>
            </a:r>
            <a:endParaRPr lang="sk-SK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Potreba energie pre TČ: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3.250 : COP3 = 1.083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 : 220 dní = 5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deň</a:t>
            </a:r>
            <a:endParaRPr lang="sk-SK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toho 80% FV DC zdroj: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867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k-SK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Rozdiel 20% z AC zdroja: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 </a:t>
            </a:r>
            <a:r>
              <a:rPr lang="sk-SK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130 m</a:t>
            </a:r>
            <a:r>
              <a:rPr lang="sk-SK" sz="1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1,67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1m</a:t>
            </a:r>
            <a:r>
              <a:rPr lang="sk-SK" sz="14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k-SK" sz="1400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k-SK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ROČNÁ VÝROBA TEPLEJ VODY:</a:t>
            </a:r>
            <a:endParaRPr lang="sk-SK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osoby x 890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2.670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 : COP3 = 890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</a:t>
            </a: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toho 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FV </a:t>
            </a: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sk-SK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k-SK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Podiel 10% z AC zdroja: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sk-SK" sz="1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endParaRPr lang="sk-SK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k-SK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 AC zdroj: 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sk-SK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sk-SK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rok</a:t>
            </a:r>
            <a:endParaRPr lang="sk-SK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600" dirty="0"/>
          </a:p>
          <a:p>
            <a:r>
              <a:rPr lang="sk-SK" sz="1600" dirty="0"/>
              <a:t> </a:t>
            </a:r>
            <a:endParaRPr lang="sk-SK" sz="160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86" y="4221088"/>
            <a:ext cx="2750840" cy="17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789</Words>
  <Application>Microsoft Office PowerPoint</Application>
  <PresentationFormat>Prezentácia na obrazovke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NOVÉ SYSTÉMY LOGITEX  PRE NULOVÉ DOMY</vt:lpstr>
      <vt:lpstr>LOGITEX  – SLOVENSKÁ PATENTOVANÁ TECHNOLÓGIA NA VYUŽITIE DC PRÚDU  PRE VÝROBU TEPLA A CHLADU</vt:lpstr>
      <vt:lpstr>ENERGETICKÁ HOSPODÁRNOSŤ  PODĽA SMERNICE EU</vt:lpstr>
      <vt:lpstr>GRAF VÝKONOV 1MW FV ELEKTRÁRNÍ  NA ÚZEMÍ SSD r. 2017</vt:lpstr>
      <vt:lpstr>ZARIADENIA LOGITEX</vt:lpstr>
      <vt:lpstr>SYSTÉM LOGITEX</vt:lpstr>
      <vt:lpstr>ALTERNATÍVY ZAPOJENIA  FOTOVOLTAICKÝCH PANELOV</vt:lpstr>
      <vt:lpstr>VÝROBA ENERGIE Z FV ZDROJA (SYSTÉM LOGITEX)</vt:lpstr>
      <vt:lpstr>ENERGIA PRE NULOVÝ DOM</vt:lpstr>
      <vt:lpstr>ENERGIA PRE NULOVÝ DOM</vt:lpstr>
      <vt:lpstr>NOVELA ZÁKONA Č.309/2009 V § 4a, BOD 6.</vt:lpstr>
      <vt:lpstr> 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IMPLEMENTÁCIE OZE PRE ÚČINNÉ CZT</dc:title>
  <dc:creator>Nadia</dc:creator>
  <cp:lastModifiedBy>Nadia</cp:lastModifiedBy>
  <cp:revision>171</cp:revision>
  <dcterms:created xsi:type="dcterms:W3CDTF">2018-04-09T10:19:01Z</dcterms:created>
  <dcterms:modified xsi:type="dcterms:W3CDTF">2019-05-19T08:02:56Z</dcterms:modified>
</cp:coreProperties>
</file>